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5" r:id="rId5"/>
    <p:sldId id="263" r:id="rId6"/>
    <p:sldId id="268" r:id="rId7"/>
    <p:sldId id="266" r:id="rId8"/>
    <p:sldId id="267" r:id="rId9"/>
    <p:sldId id="258" r:id="rId10"/>
    <p:sldId id="259" r:id="rId11"/>
    <p:sldId id="264" r:id="rId12"/>
    <p:sldId id="269" r:id="rId13"/>
    <p:sldId id="261" r:id="rId14"/>
    <p:sldId id="260" r:id="rId15"/>
    <p:sldId id="270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43253D-1B07-4B5C-9AC1-2660E771FD9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BF761C8-B57F-4E19-9E89-8808363DAEEA}">
      <dgm:prSet phldrT="[Texto]"/>
      <dgm:spPr/>
      <dgm:t>
        <a:bodyPr/>
        <a:lstStyle/>
        <a:p>
          <a:r>
            <a:rPr lang="es-ES" b="1" dirty="0"/>
            <a:t>Grupo motor: Elaborar el proyecto</a:t>
          </a:r>
        </a:p>
      </dgm:t>
    </dgm:pt>
    <dgm:pt modelId="{88A26E34-9A4F-4D4E-B3D5-17FB08D27F62}" type="parTrans" cxnId="{A0653A60-9AD4-4AE2-87A7-A8679635992A}">
      <dgm:prSet/>
      <dgm:spPr/>
      <dgm:t>
        <a:bodyPr/>
        <a:lstStyle/>
        <a:p>
          <a:endParaRPr lang="es-ES"/>
        </a:p>
      </dgm:t>
    </dgm:pt>
    <dgm:pt modelId="{40F287E5-84BF-4A62-8396-4F1DBAFE520E}" type="sibTrans" cxnId="{A0653A60-9AD4-4AE2-87A7-A8679635992A}">
      <dgm:prSet/>
      <dgm:spPr/>
      <dgm:t>
        <a:bodyPr/>
        <a:lstStyle/>
        <a:p>
          <a:endParaRPr lang="es-ES"/>
        </a:p>
      </dgm:t>
    </dgm:pt>
    <dgm:pt modelId="{9777202C-3C2F-418F-8EFC-107243C703E6}">
      <dgm:prSet phldrT="[Texto]"/>
      <dgm:spPr/>
      <dgm:t>
        <a:bodyPr/>
        <a:lstStyle/>
        <a:p>
          <a:r>
            <a:rPr lang="es-ES" b="1" dirty="0"/>
            <a:t>Presentarlo al Gobierno de Navarra</a:t>
          </a:r>
        </a:p>
      </dgm:t>
    </dgm:pt>
    <dgm:pt modelId="{54E7F09F-DAC8-48ED-B74B-59778BE534A2}" type="parTrans" cxnId="{86434191-142A-4243-AF85-914B85343B43}">
      <dgm:prSet/>
      <dgm:spPr/>
      <dgm:t>
        <a:bodyPr/>
        <a:lstStyle/>
        <a:p>
          <a:endParaRPr lang="es-ES"/>
        </a:p>
      </dgm:t>
    </dgm:pt>
    <dgm:pt modelId="{9282DCCB-5BCF-419C-8F70-51D1DCA1C7A2}" type="sibTrans" cxnId="{86434191-142A-4243-AF85-914B85343B43}">
      <dgm:prSet/>
      <dgm:spPr/>
      <dgm:t>
        <a:bodyPr/>
        <a:lstStyle/>
        <a:p>
          <a:endParaRPr lang="es-ES"/>
        </a:p>
      </dgm:t>
    </dgm:pt>
    <dgm:pt modelId="{DAAFAD88-C217-4B67-AC66-779FC9E61980}">
      <dgm:prSet phldrT="[Texto]" custT="1"/>
      <dgm:spPr/>
      <dgm:t>
        <a:bodyPr/>
        <a:lstStyle/>
        <a:p>
          <a:pPr algn="l"/>
          <a:r>
            <a:rPr lang="es-ES" sz="1200" b="1" dirty="0"/>
            <a:t>Puesta en marcha:</a:t>
          </a:r>
        </a:p>
        <a:p>
          <a:pPr algn="l"/>
          <a:r>
            <a:rPr lang="es-ES" sz="1200" b="1" dirty="0"/>
            <a:t>a) Poner en marcha la Red de apoyo</a:t>
          </a:r>
        </a:p>
        <a:p>
          <a:pPr algn="l"/>
          <a:r>
            <a:rPr lang="es-ES" sz="1200" b="1" dirty="0"/>
            <a:t>b) Formar equipo(s) de trabajo profesional y voluntarios.</a:t>
          </a:r>
        </a:p>
        <a:p>
          <a:pPr algn="l"/>
          <a:r>
            <a:rPr lang="es-ES" sz="1200" b="1" dirty="0"/>
            <a:t>c) Difusión en el pueblo.</a:t>
          </a:r>
        </a:p>
        <a:p>
          <a:pPr algn="l"/>
          <a:r>
            <a:rPr lang="es-ES" sz="1200" b="1" dirty="0"/>
            <a:t>d) Formación de los grupos de niños, niñas adolescentes.</a:t>
          </a:r>
        </a:p>
        <a:p>
          <a:pPr algn="ctr"/>
          <a:r>
            <a:rPr lang="es-ES" sz="1200" b="1" dirty="0"/>
            <a:t>MAYO - JUNIO</a:t>
          </a:r>
        </a:p>
        <a:p>
          <a:pPr algn="l"/>
          <a:endParaRPr lang="es-ES" sz="700" dirty="0"/>
        </a:p>
        <a:p>
          <a:pPr algn="l"/>
          <a:endParaRPr lang="es-ES" sz="700" dirty="0"/>
        </a:p>
        <a:p>
          <a:pPr algn="l"/>
          <a:endParaRPr lang="es-ES" sz="700" dirty="0"/>
        </a:p>
      </dgm:t>
    </dgm:pt>
    <dgm:pt modelId="{BEF0C75F-688E-437E-BBF6-71638E497D1C}" type="parTrans" cxnId="{180FE847-A689-4AE5-8E2C-CEE6143ED07C}">
      <dgm:prSet/>
      <dgm:spPr/>
      <dgm:t>
        <a:bodyPr/>
        <a:lstStyle/>
        <a:p>
          <a:endParaRPr lang="es-ES"/>
        </a:p>
      </dgm:t>
    </dgm:pt>
    <dgm:pt modelId="{2C7D8DD3-B0BC-427E-8A2C-404DBEA778F9}" type="sibTrans" cxnId="{180FE847-A689-4AE5-8E2C-CEE6143ED07C}">
      <dgm:prSet/>
      <dgm:spPr/>
      <dgm:t>
        <a:bodyPr/>
        <a:lstStyle/>
        <a:p>
          <a:endParaRPr lang="es-ES"/>
        </a:p>
      </dgm:t>
    </dgm:pt>
    <dgm:pt modelId="{EDB14E41-85A2-4FBF-828A-DE641122CBCC}">
      <dgm:prSet/>
      <dgm:spPr/>
      <dgm:t>
        <a:bodyPr/>
        <a:lstStyle/>
        <a:p>
          <a:pPr algn="l"/>
          <a:endParaRPr lang="es-ES" sz="500" dirty="0"/>
        </a:p>
      </dgm:t>
    </dgm:pt>
    <dgm:pt modelId="{A81FCB19-67C2-487D-9978-4A55ABC4C731}" type="parTrans" cxnId="{924E89BF-213E-40BB-B464-D2D600B69FA8}">
      <dgm:prSet/>
      <dgm:spPr/>
      <dgm:t>
        <a:bodyPr/>
        <a:lstStyle/>
        <a:p>
          <a:endParaRPr lang="es-ES"/>
        </a:p>
      </dgm:t>
    </dgm:pt>
    <dgm:pt modelId="{21543492-849E-4EA0-AF68-9EBB7D6A0B24}" type="sibTrans" cxnId="{924E89BF-213E-40BB-B464-D2D600B69FA8}">
      <dgm:prSet/>
      <dgm:spPr/>
      <dgm:t>
        <a:bodyPr/>
        <a:lstStyle/>
        <a:p>
          <a:endParaRPr lang="es-ES"/>
        </a:p>
      </dgm:t>
    </dgm:pt>
    <dgm:pt modelId="{D41A61E3-E901-4DFE-B87D-D6C9CDB9E60B}">
      <dgm:prSet/>
      <dgm:spPr/>
      <dgm:t>
        <a:bodyPr/>
        <a:lstStyle/>
        <a:p>
          <a:endParaRPr lang="es-ES"/>
        </a:p>
      </dgm:t>
    </dgm:pt>
    <dgm:pt modelId="{F2B86ABD-0683-47D4-B20B-C3D22D156627}" type="parTrans" cxnId="{EA8A5086-08A0-4D1F-BCF2-18D0128D6DC1}">
      <dgm:prSet/>
      <dgm:spPr/>
      <dgm:t>
        <a:bodyPr/>
        <a:lstStyle/>
        <a:p>
          <a:endParaRPr lang="es-ES"/>
        </a:p>
      </dgm:t>
    </dgm:pt>
    <dgm:pt modelId="{C4559B21-71DF-476A-A3D7-7F4EDA3E9955}" type="sibTrans" cxnId="{EA8A5086-08A0-4D1F-BCF2-18D0128D6DC1}">
      <dgm:prSet/>
      <dgm:spPr/>
      <dgm:t>
        <a:bodyPr/>
        <a:lstStyle/>
        <a:p>
          <a:endParaRPr lang="es-ES"/>
        </a:p>
      </dgm:t>
    </dgm:pt>
    <dgm:pt modelId="{1AE78998-107F-483A-BF1E-A939EE4E6282}">
      <dgm:prSet/>
      <dgm:spPr/>
      <dgm:t>
        <a:bodyPr/>
        <a:lstStyle/>
        <a:p>
          <a:endParaRPr lang="es-ES"/>
        </a:p>
      </dgm:t>
    </dgm:pt>
    <dgm:pt modelId="{66B609D6-7C8F-4F7C-A362-CBD54A3E48CA}" type="parTrans" cxnId="{77EC79CF-6521-4AD3-9F35-5746852B4A6B}">
      <dgm:prSet/>
      <dgm:spPr/>
      <dgm:t>
        <a:bodyPr/>
        <a:lstStyle/>
        <a:p>
          <a:endParaRPr lang="es-ES"/>
        </a:p>
      </dgm:t>
    </dgm:pt>
    <dgm:pt modelId="{1BB51537-B7E9-4884-AF58-DB1A7208037B}" type="sibTrans" cxnId="{77EC79CF-6521-4AD3-9F35-5746852B4A6B}">
      <dgm:prSet/>
      <dgm:spPr/>
      <dgm:t>
        <a:bodyPr/>
        <a:lstStyle/>
        <a:p>
          <a:endParaRPr lang="es-ES"/>
        </a:p>
      </dgm:t>
    </dgm:pt>
    <dgm:pt modelId="{278BDA3A-5E9A-4FCA-9C0A-A6E0DA34A58B}">
      <dgm:prSet/>
      <dgm:spPr/>
      <dgm:t>
        <a:bodyPr/>
        <a:lstStyle/>
        <a:p>
          <a:endParaRPr lang="es-ES"/>
        </a:p>
      </dgm:t>
    </dgm:pt>
    <dgm:pt modelId="{1B66F1B6-973F-40F9-9F99-497A20AD945B}" type="parTrans" cxnId="{E79E5F69-6C6A-491F-A943-EBD0CF3E9D15}">
      <dgm:prSet/>
      <dgm:spPr/>
      <dgm:t>
        <a:bodyPr/>
        <a:lstStyle/>
        <a:p>
          <a:endParaRPr lang="es-ES"/>
        </a:p>
      </dgm:t>
    </dgm:pt>
    <dgm:pt modelId="{80E09126-0B20-47E5-8157-876C3EE10059}" type="sibTrans" cxnId="{E79E5F69-6C6A-491F-A943-EBD0CF3E9D15}">
      <dgm:prSet/>
      <dgm:spPr/>
      <dgm:t>
        <a:bodyPr/>
        <a:lstStyle/>
        <a:p>
          <a:endParaRPr lang="es-ES"/>
        </a:p>
      </dgm:t>
    </dgm:pt>
    <dgm:pt modelId="{DD51ED72-E9C9-4EC1-8D0D-CE616B53C7BD}">
      <dgm:prSet/>
      <dgm:spPr/>
      <dgm:t>
        <a:bodyPr/>
        <a:lstStyle/>
        <a:p>
          <a:endParaRPr lang="es-ES"/>
        </a:p>
      </dgm:t>
    </dgm:pt>
    <dgm:pt modelId="{FBE9E5D2-D03D-4837-80FA-050FF725285B}" type="parTrans" cxnId="{37BC5FB8-7B62-4146-8128-0F17C5A28D99}">
      <dgm:prSet/>
      <dgm:spPr/>
      <dgm:t>
        <a:bodyPr/>
        <a:lstStyle/>
        <a:p>
          <a:endParaRPr lang="es-ES"/>
        </a:p>
      </dgm:t>
    </dgm:pt>
    <dgm:pt modelId="{BF32287B-800C-41EC-B70A-DB0DBB83137A}" type="sibTrans" cxnId="{37BC5FB8-7B62-4146-8128-0F17C5A28D99}">
      <dgm:prSet/>
      <dgm:spPr/>
      <dgm:t>
        <a:bodyPr/>
        <a:lstStyle/>
        <a:p>
          <a:endParaRPr lang="es-ES"/>
        </a:p>
      </dgm:t>
    </dgm:pt>
    <dgm:pt modelId="{6B4E0A10-5EEE-4FF6-A8F2-05C5146658D9}">
      <dgm:prSet/>
      <dgm:spPr/>
      <dgm:t>
        <a:bodyPr/>
        <a:lstStyle/>
        <a:p>
          <a:pPr algn="l"/>
          <a:endParaRPr lang="es-ES" sz="500" dirty="0"/>
        </a:p>
      </dgm:t>
    </dgm:pt>
    <dgm:pt modelId="{D5BE881C-51EE-44CA-8C39-AAF28CEDFFFE}" type="parTrans" cxnId="{7D89FB73-6B84-4A68-B181-080D5AEF7E26}">
      <dgm:prSet/>
      <dgm:spPr/>
      <dgm:t>
        <a:bodyPr/>
        <a:lstStyle/>
        <a:p>
          <a:endParaRPr lang="es-ES"/>
        </a:p>
      </dgm:t>
    </dgm:pt>
    <dgm:pt modelId="{57CDA281-2797-411F-8A66-1CDAEA943AEF}" type="sibTrans" cxnId="{7D89FB73-6B84-4A68-B181-080D5AEF7E26}">
      <dgm:prSet/>
      <dgm:spPr/>
      <dgm:t>
        <a:bodyPr/>
        <a:lstStyle/>
        <a:p>
          <a:endParaRPr lang="es-ES"/>
        </a:p>
      </dgm:t>
    </dgm:pt>
    <dgm:pt modelId="{BB730630-42ED-427C-827B-19E1340695EF}">
      <dgm:prSet/>
      <dgm:spPr/>
      <dgm:t>
        <a:bodyPr/>
        <a:lstStyle/>
        <a:p>
          <a:endParaRPr lang="es-ES"/>
        </a:p>
      </dgm:t>
    </dgm:pt>
    <dgm:pt modelId="{165AEEA0-D3B3-4DF8-872D-7D6A88641A30}" type="parTrans" cxnId="{11991E37-6625-4EC0-85A0-4B5C4C17CD6F}">
      <dgm:prSet/>
      <dgm:spPr/>
      <dgm:t>
        <a:bodyPr/>
        <a:lstStyle/>
        <a:p>
          <a:endParaRPr lang="es-ES"/>
        </a:p>
      </dgm:t>
    </dgm:pt>
    <dgm:pt modelId="{4D5DA1A1-0183-4AC8-B713-00DA3E68C84F}" type="sibTrans" cxnId="{11991E37-6625-4EC0-85A0-4B5C4C17CD6F}">
      <dgm:prSet/>
      <dgm:spPr/>
      <dgm:t>
        <a:bodyPr/>
        <a:lstStyle/>
        <a:p>
          <a:endParaRPr lang="es-ES"/>
        </a:p>
      </dgm:t>
    </dgm:pt>
    <dgm:pt modelId="{118D2724-8AF0-47F9-941B-AFCB9B8BC1CC}">
      <dgm:prSet/>
      <dgm:spPr/>
      <dgm:t>
        <a:bodyPr/>
        <a:lstStyle/>
        <a:p>
          <a:endParaRPr lang="es-ES"/>
        </a:p>
      </dgm:t>
    </dgm:pt>
    <dgm:pt modelId="{351064ED-9E65-4D86-B8F1-D2EA27C9620C}" type="parTrans" cxnId="{CA00BA9B-66F3-4978-9904-719ABE721C7E}">
      <dgm:prSet/>
      <dgm:spPr/>
      <dgm:t>
        <a:bodyPr/>
        <a:lstStyle/>
        <a:p>
          <a:endParaRPr lang="es-ES"/>
        </a:p>
      </dgm:t>
    </dgm:pt>
    <dgm:pt modelId="{841424D6-582F-4344-9387-B8B01E99FDAD}" type="sibTrans" cxnId="{CA00BA9B-66F3-4978-9904-719ABE721C7E}">
      <dgm:prSet/>
      <dgm:spPr/>
      <dgm:t>
        <a:bodyPr/>
        <a:lstStyle/>
        <a:p>
          <a:endParaRPr lang="es-ES"/>
        </a:p>
      </dgm:t>
    </dgm:pt>
    <dgm:pt modelId="{F62A0F24-9C0F-4E83-94BF-46F7525CB914}">
      <dgm:prSet/>
      <dgm:spPr/>
      <dgm:t>
        <a:bodyPr/>
        <a:lstStyle/>
        <a:p>
          <a:endParaRPr lang="es-ES"/>
        </a:p>
      </dgm:t>
    </dgm:pt>
    <dgm:pt modelId="{A3797F5F-A4BA-4DFE-977B-4229F1CD84C7}" type="parTrans" cxnId="{3AA8F726-26A6-45B8-AF45-11EA126A0AE8}">
      <dgm:prSet/>
      <dgm:spPr/>
      <dgm:t>
        <a:bodyPr/>
        <a:lstStyle/>
        <a:p>
          <a:endParaRPr lang="es-ES"/>
        </a:p>
      </dgm:t>
    </dgm:pt>
    <dgm:pt modelId="{18DB6617-E16F-4D2D-B8BB-CE2C7CDE91BB}" type="sibTrans" cxnId="{3AA8F726-26A6-45B8-AF45-11EA126A0AE8}">
      <dgm:prSet/>
      <dgm:spPr/>
      <dgm:t>
        <a:bodyPr/>
        <a:lstStyle/>
        <a:p>
          <a:endParaRPr lang="es-ES"/>
        </a:p>
      </dgm:t>
    </dgm:pt>
    <dgm:pt modelId="{9AD7162E-3DCD-4142-8AAB-C859B0009CC4}" type="pres">
      <dgm:prSet presAssocID="{D443253D-1B07-4B5C-9AC1-2660E771FD95}" presName="Name0" presStyleCnt="0">
        <dgm:presLayoutVars>
          <dgm:dir/>
          <dgm:resizeHandles val="exact"/>
        </dgm:presLayoutVars>
      </dgm:prSet>
      <dgm:spPr/>
    </dgm:pt>
    <dgm:pt modelId="{E123F949-455B-464E-8915-BE352B504810}" type="pres">
      <dgm:prSet presAssocID="{EBF761C8-B57F-4E19-9E89-8808363DAEEA}" presName="node" presStyleLbl="node1" presStyleIdx="0" presStyleCnt="6" custLinFactNeighborX="-2238" custLinFactNeighborY="-757">
        <dgm:presLayoutVars>
          <dgm:bulletEnabled val="1"/>
        </dgm:presLayoutVars>
      </dgm:prSet>
      <dgm:spPr/>
    </dgm:pt>
    <dgm:pt modelId="{7BD02D44-81F1-4879-B609-B93C507F568F}" type="pres">
      <dgm:prSet presAssocID="{40F287E5-84BF-4A62-8396-4F1DBAFE520E}" presName="sibTrans" presStyleLbl="sibTrans2D1" presStyleIdx="0" presStyleCnt="5"/>
      <dgm:spPr/>
    </dgm:pt>
    <dgm:pt modelId="{5144AFD0-13AD-4515-81C9-6A5A5EE4C419}" type="pres">
      <dgm:prSet presAssocID="{40F287E5-84BF-4A62-8396-4F1DBAFE520E}" presName="connectorText" presStyleLbl="sibTrans2D1" presStyleIdx="0" presStyleCnt="5"/>
      <dgm:spPr/>
    </dgm:pt>
    <dgm:pt modelId="{83EE3BE6-CE05-42E8-BA25-3235D9336AD3}" type="pres">
      <dgm:prSet presAssocID="{9777202C-3C2F-418F-8EFC-107243C703E6}" presName="node" presStyleLbl="node1" presStyleIdx="1" presStyleCnt="6">
        <dgm:presLayoutVars>
          <dgm:bulletEnabled val="1"/>
        </dgm:presLayoutVars>
      </dgm:prSet>
      <dgm:spPr/>
    </dgm:pt>
    <dgm:pt modelId="{6A925ED7-C5E6-4C38-91AC-D42AD013E6B0}" type="pres">
      <dgm:prSet presAssocID="{9282DCCB-5BCF-419C-8F70-51D1DCA1C7A2}" presName="sibTrans" presStyleLbl="sibTrans2D1" presStyleIdx="1" presStyleCnt="5"/>
      <dgm:spPr/>
    </dgm:pt>
    <dgm:pt modelId="{B5C69C8E-081A-4893-8527-D42B0562EDD0}" type="pres">
      <dgm:prSet presAssocID="{9282DCCB-5BCF-419C-8F70-51D1DCA1C7A2}" presName="connectorText" presStyleLbl="sibTrans2D1" presStyleIdx="1" presStyleCnt="5"/>
      <dgm:spPr/>
    </dgm:pt>
    <dgm:pt modelId="{86ED800B-9587-4212-A5BE-E0BD743078AA}" type="pres">
      <dgm:prSet presAssocID="{DAAFAD88-C217-4B67-AC66-779FC9E61980}" presName="node" presStyleLbl="node1" presStyleIdx="2" presStyleCnt="6" custScaleX="176349">
        <dgm:presLayoutVars>
          <dgm:bulletEnabled val="1"/>
        </dgm:presLayoutVars>
      </dgm:prSet>
      <dgm:spPr/>
    </dgm:pt>
    <dgm:pt modelId="{06DED5EC-AF0B-4C69-AB95-B2BDC2C17067}" type="pres">
      <dgm:prSet presAssocID="{2C7D8DD3-B0BC-427E-8A2C-404DBEA778F9}" presName="sibTrans" presStyleLbl="sibTrans2D1" presStyleIdx="2" presStyleCnt="5"/>
      <dgm:spPr/>
    </dgm:pt>
    <dgm:pt modelId="{D166312D-364B-4DB6-8056-40EC73E8B3FD}" type="pres">
      <dgm:prSet presAssocID="{2C7D8DD3-B0BC-427E-8A2C-404DBEA778F9}" presName="connectorText" presStyleLbl="sibTrans2D1" presStyleIdx="2" presStyleCnt="5"/>
      <dgm:spPr/>
    </dgm:pt>
    <dgm:pt modelId="{03A601C1-256A-4EE0-804B-F1FB461DECEC}" type="pres">
      <dgm:prSet presAssocID="{D41A61E3-E901-4DFE-B87D-D6C9CDB9E60B}" presName="node" presStyleLbl="node1" presStyleIdx="3" presStyleCnt="6">
        <dgm:presLayoutVars>
          <dgm:bulletEnabled val="1"/>
        </dgm:presLayoutVars>
      </dgm:prSet>
      <dgm:spPr/>
    </dgm:pt>
    <dgm:pt modelId="{356ACFDF-29D8-4603-AEA1-655419476B7D}" type="pres">
      <dgm:prSet presAssocID="{C4559B21-71DF-476A-A3D7-7F4EDA3E9955}" presName="sibTrans" presStyleLbl="sibTrans2D1" presStyleIdx="3" presStyleCnt="5"/>
      <dgm:spPr/>
    </dgm:pt>
    <dgm:pt modelId="{96DF0653-2F59-4BD8-82AB-38325A04B4D0}" type="pres">
      <dgm:prSet presAssocID="{C4559B21-71DF-476A-A3D7-7F4EDA3E9955}" presName="connectorText" presStyleLbl="sibTrans2D1" presStyleIdx="3" presStyleCnt="5"/>
      <dgm:spPr/>
    </dgm:pt>
    <dgm:pt modelId="{E8E7F2ED-BDC9-4B86-BB22-1363394A3C0F}" type="pres">
      <dgm:prSet presAssocID="{118D2724-8AF0-47F9-941B-AFCB9B8BC1CC}" presName="node" presStyleLbl="node1" presStyleIdx="4" presStyleCnt="6" custLinFactNeighborX="-4342">
        <dgm:presLayoutVars>
          <dgm:bulletEnabled val="1"/>
        </dgm:presLayoutVars>
      </dgm:prSet>
      <dgm:spPr/>
    </dgm:pt>
    <dgm:pt modelId="{4FC76681-0419-4D47-9956-0435AB0FA9E6}" type="pres">
      <dgm:prSet presAssocID="{841424D6-582F-4344-9387-B8B01E99FDAD}" presName="sibTrans" presStyleLbl="sibTrans2D1" presStyleIdx="4" presStyleCnt="5"/>
      <dgm:spPr/>
    </dgm:pt>
    <dgm:pt modelId="{5E593A8D-F5A4-4E4B-8FE7-5E497386EFCB}" type="pres">
      <dgm:prSet presAssocID="{841424D6-582F-4344-9387-B8B01E99FDAD}" presName="connectorText" presStyleLbl="sibTrans2D1" presStyleIdx="4" presStyleCnt="5"/>
      <dgm:spPr/>
    </dgm:pt>
    <dgm:pt modelId="{9A654414-2C95-4069-B541-034A2CFEE41A}" type="pres">
      <dgm:prSet presAssocID="{1AE78998-107F-483A-BF1E-A939EE4E6282}" presName="node" presStyleLbl="node1" presStyleIdx="5" presStyleCnt="6" custLinFactNeighborX="19447" custLinFactNeighborY="-827">
        <dgm:presLayoutVars>
          <dgm:bulletEnabled val="1"/>
        </dgm:presLayoutVars>
      </dgm:prSet>
      <dgm:spPr/>
    </dgm:pt>
  </dgm:ptLst>
  <dgm:cxnLst>
    <dgm:cxn modelId="{3868A419-877E-4AF1-91CF-6BCAA17EA7D5}" type="presOf" srcId="{118D2724-8AF0-47F9-941B-AFCB9B8BC1CC}" destId="{E8E7F2ED-BDC9-4B86-BB22-1363394A3C0F}" srcOrd="0" destOrd="0" presId="urn:microsoft.com/office/officeart/2005/8/layout/process1"/>
    <dgm:cxn modelId="{3AA8F726-26A6-45B8-AF45-11EA126A0AE8}" srcId="{D41A61E3-E901-4DFE-B87D-D6C9CDB9E60B}" destId="{F62A0F24-9C0F-4E83-94BF-46F7525CB914}" srcOrd="3" destOrd="0" parTransId="{A3797F5F-A4BA-4DFE-977B-4229F1CD84C7}" sibTransId="{18DB6617-E16F-4D2D-B8BB-CE2C7CDE91BB}"/>
    <dgm:cxn modelId="{22360829-C345-4361-BFF2-4FD4771CDE41}" type="presOf" srcId="{9282DCCB-5BCF-419C-8F70-51D1DCA1C7A2}" destId="{B5C69C8E-081A-4893-8527-D42B0562EDD0}" srcOrd="1" destOrd="0" presId="urn:microsoft.com/office/officeart/2005/8/layout/process1"/>
    <dgm:cxn modelId="{6CA8E130-435C-42AC-9224-6FD4C9540BFF}" type="presOf" srcId="{DD51ED72-E9C9-4EC1-8D0D-CE616B53C7BD}" destId="{03A601C1-256A-4EE0-804B-F1FB461DECEC}" srcOrd="0" destOrd="2" presId="urn:microsoft.com/office/officeart/2005/8/layout/process1"/>
    <dgm:cxn modelId="{793F8935-3E99-4A32-8A39-D4A3EBAC9E40}" type="presOf" srcId="{1AE78998-107F-483A-BF1E-A939EE4E6282}" destId="{9A654414-2C95-4069-B541-034A2CFEE41A}" srcOrd="0" destOrd="0" presId="urn:microsoft.com/office/officeart/2005/8/layout/process1"/>
    <dgm:cxn modelId="{11991E37-6625-4EC0-85A0-4B5C4C17CD6F}" srcId="{D41A61E3-E901-4DFE-B87D-D6C9CDB9E60B}" destId="{BB730630-42ED-427C-827B-19E1340695EF}" srcOrd="2" destOrd="0" parTransId="{165AEEA0-D3B3-4DF8-872D-7D6A88641A30}" sibTransId="{4D5DA1A1-0183-4AC8-B713-00DA3E68C84F}"/>
    <dgm:cxn modelId="{816BB839-3532-4B70-AFD0-ECB992300C54}" type="presOf" srcId="{D443253D-1B07-4B5C-9AC1-2660E771FD95}" destId="{9AD7162E-3DCD-4142-8AAB-C859B0009CC4}" srcOrd="0" destOrd="0" presId="urn:microsoft.com/office/officeart/2005/8/layout/process1"/>
    <dgm:cxn modelId="{A0653A60-9AD4-4AE2-87A7-A8679635992A}" srcId="{D443253D-1B07-4B5C-9AC1-2660E771FD95}" destId="{EBF761C8-B57F-4E19-9E89-8808363DAEEA}" srcOrd="0" destOrd="0" parTransId="{88A26E34-9A4F-4D4E-B3D5-17FB08D27F62}" sibTransId="{40F287E5-84BF-4A62-8396-4F1DBAFE520E}"/>
    <dgm:cxn modelId="{1985F642-D95C-4EDE-B301-BBE06CF594E6}" type="presOf" srcId="{9777202C-3C2F-418F-8EFC-107243C703E6}" destId="{83EE3BE6-CE05-42E8-BA25-3235D9336AD3}" srcOrd="0" destOrd="0" presId="urn:microsoft.com/office/officeart/2005/8/layout/process1"/>
    <dgm:cxn modelId="{AE7F0346-AF17-46EC-A20B-802558627EEE}" type="presOf" srcId="{841424D6-582F-4344-9387-B8B01E99FDAD}" destId="{5E593A8D-F5A4-4E4B-8FE7-5E497386EFCB}" srcOrd="1" destOrd="0" presId="urn:microsoft.com/office/officeart/2005/8/layout/process1"/>
    <dgm:cxn modelId="{180FE847-A689-4AE5-8E2C-CEE6143ED07C}" srcId="{D443253D-1B07-4B5C-9AC1-2660E771FD95}" destId="{DAAFAD88-C217-4B67-AC66-779FC9E61980}" srcOrd="2" destOrd="0" parTransId="{BEF0C75F-688E-437E-BBF6-71638E497D1C}" sibTransId="{2C7D8DD3-B0BC-427E-8A2C-404DBEA778F9}"/>
    <dgm:cxn modelId="{E79E5F69-6C6A-491F-A943-EBD0CF3E9D15}" srcId="{D41A61E3-E901-4DFE-B87D-D6C9CDB9E60B}" destId="{278BDA3A-5E9A-4FCA-9C0A-A6E0DA34A58B}" srcOrd="0" destOrd="0" parTransId="{1B66F1B6-973F-40F9-9F99-497A20AD945B}" sibTransId="{80E09126-0B20-47E5-8157-876C3EE10059}"/>
    <dgm:cxn modelId="{193E9F51-4690-43BF-9DA8-18D9A161BAE4}" type="presOf" srcId="{2C7D8DD3-B0BC-427E-8A2C-404DBEA778F9}" destId="{06DED5EC-AF0B-4C69-AB95-B2BDC2C17067}" srcOrd="0" destOrd="0" presId="urn:microsoft.com/office/officeart/2005/8/layout/process1"/>
    <dgm:cxn modelId="{7D89FB73-6B84-4A68-B181-080D5AEF7E26}" srcId="{DAAFAD88-C217-4B67-AC66-779FC9E61980}" destId="{6B4E0A10-5EEE-4FF6-A8F2-05C5146658D9}" srcOrd="1" destOrd="0" parTransId="{D5BE881C-51EE-44CA-8C39-AAF28CEDFFFE}" sibTransId="{57CDA281-2797-411F-8A66-1CDAEA943AEF}"/>
    <dgm:cxn modelId="{3EE21E75-6E37-4376-B954-F7F93B9D962C}" type="presOf" srcId="{BB730630-42ED-427C-827B-19E1340695EF}" destId="{03A601C1-256A-4EE0-804B-F1FB461DECEC}" srcOrd="0" destOrd="3" presId="urn:microsoft.com/office/officeart/2005/8/layout/process1"/>
    <dgm:cxn modelId="{309E8959-BFE1-4937-97A1-93230A850886}" type="presOf" srcId="{F62A0F24-9C0F-4E83-94BF-46F7525CB914}" destId="{03A601C1-256A-4EE0-804B-F1FB461DECEC}" srcOrd="0" destOrd="4" presId="urn:microsoft.com/office/officeart/2005/8/layout/process1"/>
    <dgm:cxn modelId="{ECC5835A-C55D-44D7-9FC7-DB48CB4A585B}" type="presOf" srcId="{2C7D8DD3-B0BC-427E-8A2C-404DBEA778F9}" destId="{D166312D-364B-4DB6-8056-40EC73E8B3FD}" srcOrd="1" destOrd="0" presId="urn:microsoft.com/office/officeart/2005/8/layout/process1"/>
    <dgm:cxn modelId="{24EBC07E-274D-4D60-894C-7CAD8FDCA6B8}" type="presOf" srcId="{40F287E5-84BF-4A62-8396-4F1DBAFE520E}" destId="{7BD02D44-81F1-4879-B609-B93C507F568F}" srcOrd="0" destOrd="0" presId="urn:microsoft.com/office/officeart/2005/8/layout/process1"/>
    <dgm:cxn modelId="{02FECB84-167E-462D-A2F6-A4A26D8D0DCB}" type="presOf" srcId="{278BDA3A-5E9A-4FCA-9C0A-A6E0DA34A58B}" destId="{03A601C1-256A-4EE0-804B-F1FB461DECEC}" srcOrd="0" destOrd="1" presId="urn:microsoft.com/office/officeart/2005/8/layout/process1"/>
    <dgm:cxn modelId="{EA8A5086-08A0-4D1F-BCF2-18D0128D6DC1}" srcId="{D443253D-1B07-4B5C-9AC1-2660E771FD95}" destId="{D41A61E3-E901-4DFE-B87D-D6C9CDB9E60B}" srcOrd="3" destOrd="0" parTransId="{F2B86ABD-0683-47D4-B20B-C3D22D156627}" sibTransId="{C4559B21-71DF-476A-A3D7-7F4EDA3E9955}"/>
    <dgm:cxn modelId="{86434191-142A-4243-AF85-914B85343B43}" srcId="{D443253D-1B07-4B5C-9AC1-2660E771FD95}" destId="{9777202C-3C2F-418F-8EFC-107243C703E6}" srcOrd="1" destOrd="0" parTransId="{54E7F09F-DAC8-48ED-B74B-59778BE534A2}" sibTransId="{9282DCCB-5BCF-419C-8F70-51D1DCA1C7A2}"/>
    <dgm:cxn modelId="{CA00BA9B-66F3-4978-9904-719ABE721C7E}" srcId="{D443253D-1B07-4B5C-9AC1-2660E771FD95}" destId="{118D2724-8AF0-47F9-941B-AFCB9B8BC1CC}" srcOrd="4" destOrd="0" parTransId="{351064ED-9E65-4D86-B8F1-D2EA27C9620C}" sibTransId="{841424D6-582F-4344-9387-B8B01E99FDAD}"/>
    <dgm:cxn modelId="{7AB70AA8-5B54-4D2F-AFF1-9C69644C5065}" type="presOf" srcId="{EDB14E41-85A2-4FBF-828A-DE641122CBCC}" destId="{86ED800B-9587-4212-A5BE-E0BD743078AA}" srcOrd="0" destOrd="1" presId="urn:microsoft.com/office/officeart/2005/8/layout/process1"/>
    <dgm:cxn modelId="{DB145AAF-0F75-4435-9E23-B0F3E904193E}" type="presOf" srcId="{C4559B21-71DF-476A-A3D7-7F4EDA3E9955}" destId="{96DF0653-2F59-4BD8-82AB-38325A04B4D0}" srcOrd="1" destOrd="0" presId="urn:microsoft.com/office/officeart/2005/8/layout/process1"/>
    <dgm:cxn modelId="{FBE843B2-5CC3-440E-A659-44A139DFDA5A}" type="presOf" srcId="{EBF761C8-B57F-4E19-9E89-8808363DAEEA}" destId="{E123F949-455B-464E-8915-BE352B504810}" srcOrd="0" destOrd="0" presId="urn:microsoft.com/office/officeart/2005/8/layout/process1"/>
    <dgm:cxn modelId="{37BC5FB8-7B62-4146-8128-0F17C5A28D99}" srcId="{D41A61E3-E901-4DFE-B87D-D6C9CDB9E60B}" destId="{DD51ED72-E9C9-4EC1-8D0D-CE616B53C7BD}" srcOrd="1" destOrd="0" parTransId="{FBE9E5D2-D03D-4837-80FA-050FF725285B}" sibTransId="{BF32287B-800C-41EC-B70A-DB0DBB83137A}"/>
    <dgm:cxn modelId="{924E89BF-213E-40BB-B464-D2D600B69FA8}" srcId="{DAAFAD88-C217-4B67-AC66-779FC9E61980}" destId="{EDB14E41-85A2-4FBF-828A-DE641122CBCC}" srcOrd="0" destOrd="0" parTransId="{A81FCB19-67C2-487D-9978-4A55ABC4C731}" sibTransId="{21543492-849E-4EA0-AF68-9EBB7D6A0B24}"/>
    <dgm:cxn modelId="{77EC79CF-6521-4AD3-9F35-5746852B4A6B}" srcId="{D443253D-1B07-4B5C-9AC1-2660E771FD95}" destId="{1AE78998-107F-483A-BF1E-A939EE4E6282}" srcOrd="5" destOrd="0" parTransId="{66B609D6-7C8F-4F7C-A362-CBD54A3E48CA}" sibTransId="{1BB51537-B7E9-4884-AF58-DB1A7208037B}"/>
    <dgm:cxn modelId="{BEF470D8-4C30-41D0-B860-10A5C98005ED}" type="presOf" srcId="{6B4E0A10-5EEE-4FF6-A8F2-05C5146658D9}" destId="{86ED800B-9587-4212-A5BE-E0BD743078AA}" srcOrd="0" destOrd="2" presId="urn:microsoft.com/office/officeart/2005/8/layout/process1"/>
    <dgm:cxn modelId="{B6FC8DEA-BA43-4414-A06F-90B073318D9C}" type="presOf" srcId="{40F287E5-84BF-4A62-8396-4F1DBAFE520E}" destId="{5144AFD0-13AD-4515-81C9-6A5A5EE4C419}" srcOrd="1" destOrd="0" presId="urn:microsoft.com/office/officeart/2005/8/layout/process1"/>
    <dgm:cxn modelId="{D0B6DFEC-1A6F-41DB-A8B8-71FC36DC05D6}" type="presOf" srcId="{841424D6-582F-4344-9387-B8B01E99FDAD}" destId="{4FC76681-0419-4D47-9956-0435AB0FA9E6}" srcOrd="0" destOrd="0" presId="urn:microsoft.com/office/officeart/2005/8/layout/process1"/>
    <dgm:cxn modelId="{6A3A2EF0-19D9-436E-8A00-3D7D17A6A92A}" type="presOf" srcId="{D41A61E3-E901-4DFE-B87D-D6C9CDB9E60B}" destId="{03A601C1-256A-4EE0-804B-F1FB461DECEC}" srcOrd="0" destOrd="0" presId="urn:microsoft.com/office/officeart/2005/8/layout/process1"/>
    <dgm:cxn modelId="{C57066F3-4FD5-47BB-9EF7-43262655BD0D}" type="presOf" srcId="{C4559B21-71DF-476A-A3D7-7F4EDA3E9955}" destId="{356ACFDF-29D8-4603-AEA1-655419476B7D}" srcOrd="0" destOrd="0" presId="urn:microsoft.com/office/officeart/2005/8/layout/process1"/>
    <dgm:cxn modelId="{C9ABB7F4-28F8-4AC0-AE24-DFF44493CFC9}" type="presOf" srcId="{DAAFAD88-C217-4B67-AC66-779FC9E61980}" destId="{86ED800B-9587-4212-A5BE-E0BD743078AA}" srcOrd="0" destOrd="0" presId="urn:microsoft.com/office/officeart/2005/8/layout/process1"/>
    <dgm:cxn modelId="{5FCC9AF8-9FAD-424B-B08D-411BCF1F144A}" type="presOf" srcId="{9282DCCB-5BCF-419C-8F70-51D1DCA1C7A2}" destId="{6A925ED7-C5E6-4C38-91AC-D42AD013E6B0}" srcOrd="0" destOrd="0" presId="urn:microsoft.com/office/officeart/2005/8/layout/process1"/>
    <dgm:cxn modelId="{8FAF50F6-81B7-438E-88BD-406A62EBD4EC}" type="presParOf" srcId="{9AD7162E-3DCD-4142-8AAB-C859B0009CC4}" destId="{E123F949-455B-464E-8915-BE352B504810}" srcOrd="0" destOrd="0" presId="urn:microsoft.com/office/officeart/2005/8/layout/process1"/>
    <dgm:cxn modelId="{BB2FFB98-BAD8-4A9F-8A0F-FF3ED2B923B3}" type="presParOf" srcId="{9AD7162E-3DCD-4142-8AAB-C859B0009CC4}" destId="{7BD02D44-81F1-4879-B609-B93C507F568F}" srcOrd="1" destOrd="0" presId="urn:microsoft.com/office/officeart/2005/8/layout/process1"/>
    <dgm:cxn modelId="{534E1EF5-13A0-4F2F-B162-E28874B26398}" type="presParOf" srcId="{7BD02D44-81F1-4879-B609-B93C507F568F}" destId="{5144AFD0-13AD-4515-81C9-6A5A5EE4C419}" srcOrd="0" destOrd="0" presId="urn:microsoft.com/office/officeart/2005/8/layout/process1"/>
    <dgm:cxn modelId="{9C679E91-0536-4649-A05C-D76C6978BCF8}" type="presParOf" srcId="{9AD7162E-3DCD-4142-8AAB-C859B0009CC4}" destId="{83EE3BE6-CE05-42E8-BA25-3235D9336AD3}" srcOrd="2" destOrd="0" presId="urn:microsoft.com/office/officeart/2005/8/layout/process1"/>
    <dgm:cxn modelId="{ED177101-321A-45CE-B584-0143E31EDF65}" type="presParOf" srcId="{9AD7162E-3DCD-4142-8AAB-C859B0009CC4}" destId="{6A925ED7-C5E6-4C38-91AC-D42AD013E6B0}" srcOrd="3" destOrd="0" presId="urn:microsoft.com/office/officeart/2005/8/layout/process1"/>
    <dgm:cxn modelId="{3A07F395-EC8F-48FC-8E7C-D8D83C4BC3D5}" type="presParOf" srcId="{6A925ED7-C5E6-4C38-91AC-D42AD013E6B0}" destId="{B5C69C8E-081A-4893-8527-D42B0562EDD0}" srcOrd="0" destOrd="0" presId="urn:microsoft.com/office/officeart/2005/8/layout/process1"/>
    <dgm:cxn modelId="{D37366C6-7E11-4B93-BEB8-DF46F4711227}" type="presParOf" srcId="{9AD7162E-3DCD-4142-8AAB-C859B0009CC4}" destId="{86ED800B-9587-4212-A5BE-E0BD743078AA}" srcOrd="4" destOrd="0" presId="urn:microsoft.com/office/officeart/2005/8/layout/process1"/>
    <dgm:cxn modelId="{A6449C0C-D622-49E2-8114-712A00A8B69D}" type="presParOf" srcId="{9AD7162E-3DCD-4142-8AAB-C859B0009CC4}" destId="{06DED5EC-AF0B-4C69-AB95-B2BDC2C17067}" srcOrd="5" destOrd="0" presId="urn:microsoft.com/office/officeart/2005/8/layout/process1"/>
    <dgm:cxn modelId="{CFFD2DB1-4A13-49D7-9411-0807B0029E12}" type="presParOf" srcId="{06DED5EC-AF0B-4C69-AB95-B2BDC2C17067}" destId="{D166312D-364B-4DB6-8056-40EC73E8B3FD}" srcOrd="0" destOrd="0" presId="urn:microsoft.com/office/officeart/2005/8/layout/process1"/>
    <dgm:cxn modelId="{E2E85699-3C74-47D1-8992-8E66A9D4546C}" type="presParOf" srcId="{9AD7162E-3DCD-4142-8AAB-C859B0009CC4}" destId="{03A601C1-256A-4EE0-804B-F1FB461DECEC}" srcOrd="6" destOrd="0" presId="urn:microsoft.com/office/officeart/2005/8/layout/process1"/>
    <dgm:cxn modelId="{DFDCAB9F-E78E-4DC3-A881-9A5343AD5C55}" type="presParOf" srcId="{9AD7162E-3DCD-4142-8AAB-C859B0009CC4}" destId="{356ACFDF-29D8-4603-AEA1-655419476B7D}" srcOrd="7" destOrd="0" presId="urn:microsoft.com/office/officeart/2005/8/layout/process1"/>
    <dgm:cxn modelId="{4DD3A404-FD02-4B28-8664-387BD342E1C1}" type="presParOf" srcId="{356ACFDF-29D8-4603-AEA1-655419476B7D}" destId="{96DF0653-2F59-4BD8-82AB-38325A04B4D0}" srcOrd="0" destOrd="0" presId="urn:microsoft.com/office/officeart/2005/8/layout/process1"/>
    <dgm:cxn modelId="{8CD5724C-B26A-4D80-9514-0029417FCCDE}" type="presParOf" srcId="{9AD7162E-3DCD-4142-8AAB-C859B0009CC4}" destId="{E8E7F2ED-BDC9-4B86-BB22-1363394A3C0F}" srcOrd="8" destOrd="0" presId="urn:microsoft.com/office/officeart/2005/8/layout/process1"/>
    <dgm:cxn modelId="{2FDB87E7-5C0D-4976-89E5-0EFF9B333BAD}" type="presParOf" srcId="{9AD7162E-3DCD-4142-8AAB-C859B0009CC4}" destId="{4FC76681-0419-4D47-9956-0435AB0FA9E6}" srcOrd="9" destOrd="0" presId="urn:microsoft.com/office/officeart/2005/8/layout/process1"/>
    <dgm:cxn modelId="{C48AA795-B8DF-4D78-8D37-515A835322B1}" type="presParOf" srcId="{4FC76681-0419-4D47-9956-0435AB0FA9E6}" destId="{5E593A8D-F5A4-4E4B-8FE7-5E497386EFCB}" srcOrd="0" destOrd="0" presId="urn:microsoft.com/office/officeart/2005/8/layout/process1"/>
    <dgm:cxn modelId="{4ED97453-DC68-415D-8FD1-E2257D704F24}" type="presParOf" srcId="{9AD7162E-3DCD-4142-8AAB-C859B0009CC4}" destId="{9A654414-2C95-4069-B541-034A2CFEE41A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3F949-455B-464E-8915-BE352B504810}">
      <dsp:nvSpPr>
        <dsp:cNvPr id="0" name=""/>
        <dsp:cNvSpPr/>
      </dsp:nvSpPr>
      <dsp:spPr>
        <a:xfrm>
          <a:off x="0" y="273462"/>
          <a:ext cx="1202091" cy="3043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Grupo motor: Elaborar el proyecto</a:t>
          </a:r>
        </a:p>
      </dsp:txBody>
      <dsp:txXfrm>
        <a:off x="35208" y="308670"/>
        <a:ext cx="1131675" cy="2973536"/>
      </dsp:txXfrm>
    </dsp:sp>
    <dsp:sp modelId="{7BD02D44-81F1-4879-B609-B93C507F568F}">
      <dsp:nvSpPr>
        <dsp:cNvPr id="0" name=""/>
        <dsp:cNvSpPr/>
      </dsp:nvSpPr>
      <dsp:spPr>
        <a:xfrm rot="46800">
          <a:off x="1324686" y="1658001"/>
          <a:ext cx="259952" cy="298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1324690" y="1717094"/>
        <a:ext cx="181966" cy="178870"/>
      </dsp:txXfrm>
    </dsp:sp>
    <dsp:sp modelId="{83EE3BE6-CE05-42E8-BA25-3235D9336AD3}">
      <dsp:nvSpPr>
        <dsp:cNvPr id="0" name=""/>
        <dsp:cNvSpPr/>
      </dsp:nvSpPr>
      <dsp:spPr>
        <a:xfrm>
          <a:off x="1692521" y="296505"/>
          <a:ext cx="1202091" cy="3043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Presentarlo al Gobierno de Navarra</a:t>
          </a:r>
        </a:p>
      </dsp:txBody>
      <dsp:txXfrm>
        <a:off x="1727729" y="331713"/>
        <a:ext cx="1131675" cy="2973536"/>
      </dsp:txXfrm>
    </dsp:sp>
    <dsp:sp modelId="{6A925ED7-C5E6-4C38-91AC-D42AD013E6B0}">
      <dsp:nvSpPr>
        <dsp:cNvPr id="0" name=""/>
        <dsp:cNvSpPr/>
      </dsp:nvSpPr>
      <dsp:spPr>
        <a:xfrm>
          <a:off x="3014821" y="1669422"/>
          <a:ext cx="254843" cy="298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3014821" y="1729046"/>
        <a:ext cx="178390" cy="178870"/>
      </dsp:txXfrm>
    </dsp:sp>
    <dsp:sp modelId="{86ED800B-9587-4212-A5BE-E0BD743078AA}">
      <dsp:nvSpPr>
        <dsp:cNvPr id="0" name=""/>
        <dsp:cNvSpPr/>
      </dsp:nvSpPr>
      <dsp:spPr>
        <a:xfrm>
          <a:off x="3375448" y="296505"/>
          <a:ext cx="2119875" cy="3043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Puesta en marcha: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a) Poner en marcha la Red de apoyo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b) Formar equipo(s) de trabajo profesional y voluntarios.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c) Difusión en el pueblo.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d) Formación de los grupos de niños, niñas adolescentes.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MAYO - JUNIO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500" kern="1200" dirty="0"/>
        </a:p>
      </dsp:txBody>
      <dsp:txXfrm>
        <a:off x="3437537" y="358594"/>
        <a:ext cx="1995697" cy="2919774"/>
      </dsp:txXfrm>
    </dsp:sp>
    <dsp:sp modelId="{06DED5EC-AF0B-4C69-AB95-B2BDC2C17067}">
      <dsp:nvSpPr>
        <dsp:cNvPr id="0" name=""/>
        <dsp:cNvSpPr/>
      </dsp:nvSpPr>
      <dsp:spPr>
        <a:xfrm>
          <a:off x="5615533" y="1669422"/>
          <a:ext cx="254843" cy="298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5615533" y="1729046"/>
        <a:ext cx="178390" cy="178870"/>
      </dsp:txXfrm>
    </dsp:sp>
    <dsp:sp modelId="{03A601C1-256A-4EE0-804B-F1FB461DECEC}">
      <dsp:nvSpPr>
        <dsp:cNvPr id="0" name=""/>
        <dsp:cNvSpPr/>
      </dsp:nvSpPr>
      <dsp:spPr>
        <a:xfrm>
          <a:off x="5976160" y="296505"/>
          <a:ext cx="1202091" cy="3043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100" kern="1200"/>
        </a:p>
      </dsp:txBody>
      <dsp:txXfrm>
        <a:off x="6011368" y="331713"/>
        <a:ext cx="1131675" cy="2973536"/>
      </dsp:txXfrm>
    </dsp:sp>
    <dsp:sp modelId="{356ACFDF-29D8-4603-AEA1-655419476B7D}">
      <dsp:nvSpPr>
        <dsp:cNvPr id="0" name=""/>
        <dsp:cNvSpPr/>
      </dsp:nvSpPr>
      <dsp:spPr>
        <a:xfrm>
          <a:off x="7293241" y="1669422"/>
          <a:ext cx="243778" cy="298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7293241" y="1729046"/>
        <a:ext cx="170645" cy="178870"/>
      </dsp:txXfrm>
    </dsp:sp>
    <dsp:sp modelId="{E8E7F2ED-BDC9-4B86-BB22-1363394A3C0F}">
      <dsp:nvSpPr>
        <dsp:cNvPr id="0" name=""/>
        <dsp:cNvSpPr/>
      </dsp:nvSpPr>
      <dsp:spPr>
        <a:xfrm>
          <a:off x="7638209" y="296505"/>
          <a:ext cx="1202091" cy="3043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7673417" y="331713"/>
        <a:ext cx="1131675" cy="2973536"/>
      </dsp:txXfrm>
    </dsp:sp>
    <dsp:sp modelId="{4FC76681-0419-4D47-9956-0435AB0FA9E6}">
      <dsp:nvSpPr>
        <dsp:cNvPr id="0" name=""/>
        <dsp:cNvSpPr/>
      </dsp:nvSpPr>
      <dsp:spPr>
        <a:xfrm rot="21549496">
          <a:off x="8968113" y="1656722"/>
          <a:ext cx="271022" cy="298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8968117" y="1716943"/>
        <a:ext cx="189715" cy="178870"/>
      </dsp:txXfrm>
    </dsp:sp>
    <dsp:sp modelId="{9A654414-2C95-4069-B541-034A2CFEE41A}">
      <dsp:nvSpPr>
        <dsp:cNvPr id="0" name=""/>
        <dsp:cNvSpPr/>
      </dsp:nvSpPr>
      <dsp:spPr>
        <a:xfrm>
          <a:off x="9351608" y="271331"/>
          <a:ext cx="1202091" cy="3043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9386816" y="306539"/>
        <a:ext cx="1131675" cy="2973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1CA4243-7BFA-46D6-8A63-C36507072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67" y="150980"/>
            <a:ext cx="8341895" cy="471463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24ADD16-F9BF-46BF-94DB-3BA92734F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3613" y="150981"/>
            <a:ext cx="8237991" cy="991198"/>
          </a:xfrm>
        </p:spPr>
        <p:txBody>
          <a:bodyPr/>
          <a:lstStyle/>
          <a:p>
            <a:r>
              <a:rPr lang="es-ES" dirty="0"/>
              <a:t>Prevención comunitaria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5BDF0C-EEB4-44C0-8E6F-51B6085A50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2400" b="1" dirty="0"/>
              <a:t>Convocatoria de subvenciones a entidades locales para la puesta en marcha de programas de prevención comunitaria dirigidos a la infancia y adolescencia, a desarrollar en el año 2024</a:t>
            </a:r>
          </a:p>
        </p:txBody>
      </p:sp>
    </p:spTree>
    <p:extLst>
      <p:ext uri="{BB962C8B-B14F-4D97-AF65-F5344CB8AC3E}">
        <p14:creationId xmlns:p14="http://schemas.microsoft.com/office/powerpoint/2010/main" val="782916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397CE-6D7D-4B00-86A5-D77950196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Lo importante no es el qué sino el cómo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4D720D-89C0-496D-B052-9BA7F479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384" y="2587208"/>
            <a:ext cx="10970614" cy="42707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" sz="6400" dirty="0"/>
              <a:t>Haréis ACTIVIDADES (lúdicas, deportivas, culturales…) que serán el instrumento para crear GRUPOS DE PARTICIPACION de niñas, niños y adolescentes que desarrollen actuaciones preventivas para los propios participantes u otros.</a:t>
            </a:r>
          </a:p>
          <a:p>
            <a:pPr marL="0" indent="0">
              <a:buNone/>
            </a:pPr>
            <a:endParaRPr lang="es-ES" sz="6400" dirty="0"/>
          </a:p>
          <a:p>
            <a:pPr marL="0" indent="0">
              <a:buNone/>
            </a:pPr>
            <a:r>
              <a:rPr lang="es-ES" sz="6400" dirty="0"/>
              <a:t>Todas las actividades tienen que estar integradas y ser coherentes entre sí: es un proyecto.</a:t>
            </a:r>
          </a:p>
          <a:p>
            <a:pPr marL="0" indent="0">
              <a:buNone/>
            </a:pPr>
            <a:r>
              <a:rPr lang="es-ES" sz="6400" dirty="0"/>
              <a:t> </a:t>
            </a:r>
          </a:p>
          <a:p>
            <a:pPr marL="0" indent="0">
              <a:buNone/>
            </a:pPr>
            <a:r>
              <a:rPr lang="es-ES" sz="6400" dirty="0"/>
              <a:t>Puede haber actividades en las que se hagan otras actividades: por ejemplo en un baile introducir contenidos de salud  autocuidado; en una fiesta adolescente el conocimiento de la diversidad</a:t>
            </a:r>
          </a:p>
          <a:p>
            <a:pPr marL="0" indent="0">
              <a:buNone/>
            </a:pPr>
            <a:endParaRPr lang="es-ES" sz="6400" dirty="0"/>
          </a:p>
          <a:p>
            <a:pPr marL="0" indent="0">
              <a:buNone/>
            </a:pPr>
            <a:r>
              <a:rPr lang="es-ES" sz="6400" dirty="0"/>
              <a:t>Los responsables socioeducativos de las actividades priorizarán el protagonismo de las niñas, niños y adolescentes en la gestión y desarrollo de las mismas.</a:t>
            </a:r>
          </a:p>
          <a:p>
            <a:pPr marL="0" indent="0">
              <a:buNone/>
            </a:pPr>
            <a:endParaRPr lang="es-ES" sz="6400" dirty="0"/>
          </a:p>
          <a:p>
            <a:pPr marL="0" indent="0">
              <a:buNone/>
            </a:pPr>
            <a:r>
              <a:rPr lang="es-ES" sz="6400" dirty="0"/>
              <a:t>Se facilitará que jóvenes del pueblo sean los referentes directos de las niñas, niños  y adolescentes (como monitores – </a:t>
            </a:r>
            <a:r>
              <a:rPr lang="es-ES" sz="6400" dirty="0" err="1"/>
              <a:t>educadore</a:t>
            </a:r>
            <a:r>
              <a:rPr lang="es-ES" sz="6400" dirty="0"/>
              <a:t>(a)s comunitaria(o)s)</a:t>
            </a:r>
          </a:p>
          <a:p>
            <a:pPr marL="0" indent="0">
              <a:buNone/>
            </a:pPr>
            <a:endParaRPr lang="es-ES" sz="6400" dirty="0"/>
          </a:p>
          <a:p>
            <a:pPr marL="0" indent="0">
              <a:buNone/>
            </a:pPr>
            <a:r>
              <a:rPr lang="es-ES" sz="6400" dirty="0"/>
              <a:t>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4242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397CE-6D7D-4B00-86A5-D77950196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Las actividades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4D720D-89C0-496D-B052-9BA7F479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92" y="3551942"/>
            <a:ext cx="10970614" cy="4270792"/>
          </a:xfrm>
        </p:spPr>
        <p:txBody>
          <a:bodyPr>
            <a:noAutofit/>
          </a:bodyPr>
          <a:lstStyle/>
          <a:p>
            <a:r>
              <a:rPr lang="es-ES" sz="2000" dirty="0"/>
              <a:t>Haréis ACTIVIDADES (lúdicas, deportivas, culturales…) que serán el instrumento para crear GRUPOS DE PARTICIPACION de niñas, niños y adolescentes que desarrollen actuaciones preventivas para los propios participantes u otros.</a:t>
            </a:r>
          </a:p>
          <a:p>
            <a:r>
              <a:rPr lang="es-ES" sz="2000" dirty="0"/>
              <a:t>Todas las actividades tienen que estar integradas y ser coherentes entre sí: es un proyecto.</a:t>
            </a:r>
          </a:p>
          <a:p>
            <a:r>
              <a:rPr lang="es-ES" sz="2000" dirty="0"/>
              <a:t> Puede haber actividades en las que se hagan otras actividades: por ejemplo en un baile introducir contenidos de salud  autocuidado; en una fiesta adolescente el conocimiento de la diversidad.</a:t>
            </a:r>
          </a:p>
          <a:p>
            <a:r>
              <a:rPr lang="es-ES" sz="2000" dirty="0"/>
              <a:t>Las actividades tienen que responder a los intereses de la población infantil y adolescente del pueblo, experiencias previas, saberes locales… Pueden tener múltiples contenidos y formatos pero siempre como instrumento de desarrollo de la Organización Comunitaria de Infancia y Adolescencia.</a:t>
            </a:r>
          </a:p>
          <a:p>
            <a:endParaRPr lang="es-ES" sz="2400" dirty="0"/>
          </a:p>
          <a:p>
            <a:endParaRPr lang="es-ES" sz="2400" dirty="0"/>
          </a:p>
          <a:p>
            <a:r>
              <a:rPr lang="es-ES" sz="2400" dirty="0"/>
              <a:t> </a:t>
            </a:r>
          </a:p>
          <a:p>
            <a:endParaRPr lang="es-ES" sz="2400" dirty="0"/>
          </a:p>
          <a:p>
            <a:r>
              <a:rPr lang="es-E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8145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397CE-6D7D-4B00-86A5-D77950196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Los dinamizadores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4D720D-89C0-496D-B052-9BA7F479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831" y="3761667"/>
            <a:ext cx="10970614" cy="427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/>
              <a:t>Los responsables socioeducativos de las actividades priorizarán el protagonismo de las niñas, niños y adolescentes en la gestión y desarrollo de las mismas.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/>
              <a:t>Se facilitará que jóvenes del pueblo sean los referentes directos de las niñas, niños  y adolescentes (como monitores – </a:t>
            </a:r>
            <a:r>
              <a:rPr lang="es-ES" sz="2400" dirty="0" err="1"/>
              <a:t>educadore</a:t>
            </a:r>
            <a:r>
              <a:rPr lang="es-ES" sz="2400" dirty="0"/>
              <a:t>(a)s comunitaria(o)s voluntarios(as).</a:t>
            </a:r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/>
          </a:p>
          <a:p>
            <a:r>
              <a:rPr lang="es-ES" sz="2400" dirty="0"/>
              <a:t> </a:t>
            </a:r>
          </a:p>
          <a:p>
            <a:endParaRPr lang="es-ES" sz="2400" dirty="0"/>
          </a:p>
          <a:p>
            <a:r>
              <a:rPr lang="es-E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9818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2161A-CBD4-4CB3-A54F-038B11F6E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901" y="447188"/>
            <a:ext cx="10392097" cy="970450"/>
          </a:xfrm>
        </p:spPr>
        <p:txBody>
          <a:bodyPr/>
          <a:lstStyle/>
          <a:p>
            <a:r>
              <a:rPr lang="es-ES" dirty="0"/>
              <a:t>La Red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1FD37E-9FA2-4A12-84C2-E9AFBCDF8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8191" y="2859850"/>
            <a:ext cx="8063044" cy="36365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4300" dirty="0"/>
              <a:t>Facilitará espacios, recursos, coordinación y compromiso con la participación de los niños, niñas adolescentes</a:t>
            </a:r>
            <a:r>
              <a:rPr lang="es-ES" sz="6000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7436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2161A-CBD4-4CB3-A54F-038B11F6E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Lo  que no tiene nombre no existe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1FD37E-9FA2-4A12-84C2-E9AFBCDF8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4000" dirty="0"/>
              <a:t>Será necesario que la Organización Comunitaria de Infancia y Adolescencia tenga un NOMBRE que genere identidad y defina todo el proyecto: Que niñas, niños y adolescentes participantes, sus dinamizadores y el pueblo lo identifique plenamente.</a:t>
            </a:r>
          </a:p>
        </p:txBody>
      </p:sp>
    </p:spTree>
    <p:extLst>
      <p:ext uri="{BB962C8B-B14F-4D97-AF65-F5344CB8AC3E}">
        <p14:creationId xmlns:p14="http://schemas.microsoft.com/office/powerpoint/2010/main" val="2359484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2161A-CBD4-4CB3-A54F-038B11F6E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proceso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F25C8AA3-A5F9-4907-83E1-640ADE796D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182846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77EC9696-377E-4E59-8FA8-AFCD63B2F18B}"/>
              </a:ext>
            </a:extLst>
          </p:cNvPr>
          <p:cNvSpPr txBox="1"/>
          <p:nvPr/>
        </p:nvSpPr>
        <p:spPr>
          <a:xfrm>
            <a:off x="6858993" y="3757581"/>
            <a:ext cx="110479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/>
              <a:t>Desarrollo </a:t>
            </a:r>
          </a:p>
          <a:p>
            <a:pPr algn="ctr"/>
            <a:r>
              <a:rPr lang="es-ES" sz="1400" b="1" dirty="0"/>
              <a:t>Verano</a:t>
            </a:r>
          </a:p>
          <a:p>
            <a:pPr algn="ctr"/>
            <a:endParaRPr lang="es-ES" sz="1400" b="1" dirty="0"/>
          </a:p>
          <a:p>
            <a:pPr algn="ctr"/>
            <a:r>
              <a:rPr lang="es-ES" sz="1400" b="1" dirty="0"/>
              <a:t>JULIO </a:t>
            </a:r>
          </a:p>
          <a:p>
            <a:pPr algn="ctr"/>
            <a:r>
              <a:rPr lang="es-ES" sz="1400" b="1" dirty="0"/>
              <a:t>AGOSTO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B51E388-6AA8-4CDE-A92D-77294605AF12}"/>
              </a:ext>
            </a:extLst>
          </p:cNvPr>
          <p:cNvSpPr txBox="1"/>
          <p:nvPr/>
        </p:nvSpPr>
        <p:spPr>
          <a:xfrm>
            <a:off x="8509039" y="3782740"/>
            <a:ext cx="115845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Desarrollo</a:t>
            </a:r>
          </a:p>
          <a:p>
            <a:pPr algn="ctr"/>
            <a:r>
              <a:rPr lang="es-ES" sz="1400" b="1" dirty="0"/>
              <a:t>Otoño</a:t>
            </a:r>
          </a:p>
          <a:p>
            <a:pPr algn="ctr"/>
            <a:endParaRPr lang="es-ES" sz="1400" b="1" dirty="0"/>
          </a:p>
          <a:p>
            <a:pPr algn="ctr"/>
            <a:r>
              <a:rPr lang="es-ES" sz="1400" b="1" dirty="0"/>
              <a:t>SEPTIEMBRE</a:t>
            </a:r>
          </a:p>
          <a:p>
            <a:pPr algn="ctr"/>
            <a:r>
              <a:rPr lang="es-ES" sz="1400" b="1" dirty="0"/>
              <a:t>DICIEMBRE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9FFCA2C-93F9-4185-8E65-E709B3CAEC2C}"/>
              </a:ext>
            </a:extLst>
          </p:cNvPr>
          <p:cNvSpPr txBox="1"/>
          <p:nvPr/>
        </p:nvSpPr>
        <p:spPr>
          <a:xfrm>
            <a:off x="10096069" y="3922558"/>
            <a:ext cx="12859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/>
              <a:t>Evaluación</a:t>
            </a:r>
          </a:p>
          <a:p>
            <a:pPr algn="ctr"/>
            <a:endParaRPr lang="es-ES" sz="1400" b="1" dirty="0"/>
          </a:p>
          <a:p>
            <a:pPr algn="ctr"/>
            <a:endParaRPr lang="es-ES" sz="1400" b="1" dirty="0"/>
          </a:p>
          <a:p>
            <a:pPr algn="ctr"/>
            <a:r>
              <a:rPr lang="es-ES" sz="1400" b="1" dirty="0"/>
              <a:t>NOVIEMBRE</a:t>
            </a:r>
          </a:p>
          <a:p>
            <a:pPr algn="ctr"/>
            <a:r>
              <a:rPr lang="es-ES" sz="1400" b="1" dirty="0"/>
              <a:t>DICIEMBRE</a:t>
            </a:r>
          </a:p>
        </p:txBody>
      </p:sp>
    </p:spTree>
    <p:extLst>
      <p:ext uri="{BB962C8B-B14F-4D97-AF65-F5344CB8AC3E}">
        <p14:creationId xmlns:p14="http://schemas.microsoft.com/office/powerpoint/2010/main" val="114922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4ADD16-F9BF-46BF-94DB-3BA92734F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0" y="1793096"/>
            <a:ext cx="10572000" cy="2971051"/>
          </a:xfrm>
        </p:spPr>
        <p:txBody>
          <a:bodyPr/>
          <a:lstStyle/>
          <a:p>
            <a:pPr algn="ctr"/>
            <a:r>
              <a:rPr lang="es-ES" sz="6000" dirty="0"/>
              <a:t>Vais a crear las bases de un sistema comunitario de prevención para las niñas, niños y adolescente de vuestro pueblo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2CE41637-1EFC-407D-864A-5C748F3E00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5400" dirty="0"/>
              <a:t>Esta convocatoria ¿para qué?</a:t>
            </a:r>
          </a:p>
        </p:txBody>
      </p:sp>
    </p:spTree>
    <p:extLst>
      <p:ext uri="{BB962C8B-B14F-4D97-AF65-F5344CB8AC3E}">
        <p14:creationId xmlns:p14="http://schemas.microsoft.com/office/powerpoint/2010/main" val="118584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4ADD16-F9BF-46BF-94DB-3BA92734F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0" y="1793096"/>
            <a:ext cx="10572000" cy="2971051"/>
          </a:xfrm>
        </p:spPr>
        <p:txBody>
          <a:bodyPr/>
          <a:lstStyle/>
          <a:p>
            <a:pPr algn="ctr"/>
            <a:r>
              <a:rPr lang="es-ES" sz="6000" dirty="0"/>
              <a:t> 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2CE41637-1EFC-407D-864A-5C748F3E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0" y="5289236"/>
            <a:ext cx="11071282" cy="434974"/>
          </a:xfrm>
        </p:spPr>
        <p:txBody>
          <a:bodyPr>
            <a:noAutofit/>
          </a:bodyPr>
          <a:lstStyle/>
          <a:p>
            <a:r>
              <a:rPr lang="es-ES" sz="4000" dirty="0"/>
              <a:t>PROTECCIÓN y PREVENCION COMUNITARIA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0787BC94-50F5-4316-99C9-B62CCDFB9638}"/>
              </a:ext>
            </a:extLst>
          </p:cNvPr>
          <p:cNvSpPr txBox="1">
            <a:spLocks/>
          </p:cNvSpPr>
          <p:nvPr/>
        </p:nvSpPr>
        <p:spPr>
          <a:xfrm>
            <a:off x="310718" y="435431"/>
            <a:ext cx="11247125" cy="507613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ES" sz="3100" b="1" dirty="0"/>
              <a:t>Prevenir es la estrategia central de la protección a la infancia.</a:t>
            </a:r>
          </a:p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ES" sz="3100" b="1" dirty="0"/>
              <a:t>Proteger a la infancia y la adolescencia es garantizar sus derechos y defenderlos de sus violaciones.</a:t>
            </a:r>
          </a:p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ES" sz="3100" b="1" dirty="0"/>
              <a:t>La garantía y defensa de los derechos tiene que contar con la participación de los propios niños, niñas y adolescentes como sujetos de esos derechos.</a:t>
            </a:r>
          </a:p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ES" sz="3100" b="1" dirty="0"/>
              <a:t>La comunidad junto a la familia son los agentes fundamentales de la protección a la infancia. </a:t>
            </a:r>
          </a:p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ES" sz="3100" b="1" dirty="0"/>
              <a:t>Los servicios públicos están para apoyar a la familia y la comunidad en esa protección fundamentada en los derechos de la infancia y la adolescencia</a:t>
            </a:r>
          </a:p>
          <a:p>
            <a:pPr algn="just">
              <a:buClr>
                <a:srgbClr val="0070C0"/>
              </a:buClr>
            </a:pPr>
            <a:r>
              <a:rPr lang="es-ES" sz="3100" dirty="0"/>
              <a:t> </a:t>
            </a:r>
          </a:p>
          <a:p>
            <a:pPr lvl="1" algn="just"/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530539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4ADD16-F9BF-46BF-94DB-3BA92734F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0" y="1793096"/>
            <a:ext cx="10572000" cy="2971051"/>
          </a:xfrm>
        </p:spPr>
        <p:txBody>
          <a:bodyPr/>
          <a:lstStyle/>
          <a:p>
            <a:pPr algn="ctr"/>
            <a:r>
              <a:rPr lang="es-ES" sz="6000" dirty="0"/>
              <a:t> 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2CE41637-1EFC-407D-864A-5C748F3E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0" y="5289236"/>
            <a:ext cx="11071282" cy="434974"/>
          </a:xfrm>
        </p:spPr>
        <p:txBody>
          <a:bodyPr>
            <a:noAutofit/>
          </a:bodyPr>
          <a:lstStyle/>
          <a:p>
            <a:r>
              <a:rPr lang="es-ES" sz="4000" dirty="0"/>
              <a:t>PROTECCIÓN y PREVENCION COMUNITARIA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0787BC94-50F5-4316-99C9-B62CCDFB9638}"/>
              </a:ext>
            </a:extLst>
          </p:cNvPr>
          <p:cNvSpPr txBox="1">
            <a:spLocks/>
          </p:cNvSpPr>
          <p:nvPr/>
        </p:nvSpPr>
        <p:spPr>
          <a:xfrm>
            <a:off x="226504" y="1268007"/>
            <a:ext cx="11700454" cy="314460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70C0"/>
              </a:buClr>
            </a:pPr>
            <a:r>
              <a:rPr lang="es-ES" sz="4400" b="1" dirty="0"/>
              <a:t>La COMUNIDAD es el pueblo con sus familias, cuadrillas, grupos, asociaciones, servicios y centros públicos (escolares, salud, euskara igualdad…) y el ayuntamiento.</a:t>
            </a:r>
            <a:endParaRPr lang="es-ES" sz="4400" dirty="0"/>
          </a:p>
          <a:p>
            <a:pPr lvl="1" algn="just"/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288570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2CE41637-1EFC-407D-864A-5C748F3E00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4000" dirty="0"/>
              <a:t>PREVENCION COMUNITARIA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0787BC94-50F5-4316-99C9-B62CCDFB9638}"/>
              </a:ext>
            </a:extLst>
          </p:cNvPr>
          <p:cNvSpPr txBox="1">
            <a:spLocks/>
          </p:cNvSpPr>
          <p:nvPr/>
        </p:nvSpPr>
        <p:spPr>
          <a:xfrm>
            <a:off x="486561" y="435432"/>
            <a:ext cx="11071282" cy="442179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endParaRPr lang="es-ES" sz="18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055E633-6031-4B48-BFDD-BED567BEC661}"/>
              </a:ext>
            </a:extLst>
          </p:cNvPr>
          <p:cNvSpPr/>
          <p:nvPr/>
        </p:nvSpPr>
        <p:spPr>
          <a:xfrm>
            <a:off x="574482" y="49422"/>
            <a:ext cx="108954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70C0"/>
              </a:buClr>
            </a:pPr>
            <a:r>
              <a:rPr lang="es-ES" sz="4000" b="1" dirty="0"/>
              <a:t>Prevenir en la comunidad tiene una metodología específica:</a:t>
            </a:r>
            <a:endParaRPr lang="es-ES" sz="40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DCF0E3C-CAC6-45E3-BE6C-097C160FF2EB}"/>
              </a:ext>
            </a:extLst>
          </p:cNvPr>
          <p:cNvSpPr txBox="1"/>
          <p:nvPr/>
        </p:nvSpPr>
        <p:spPr>
          <a:xfrm>
            <a:off x="722079" y="1307179"/>
            <a:ext cx="1184525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sz="2400" dirty="0"/>
              <a:t>Con proyectos integrales y contextualizados.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sz="2400" dirty="0"/>
              <a:t>Anclados en la vida y las relaciones de la comunidad.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sz="2400" dirty="0"/>
              <a:t>Trabajados en Red por los servicios, centros y las entidades socio-comunitarias del pueblo.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sz="2400" dirty="0"/>
              <a:t>El instrumento fundamental son las “</a:t>
            </a:r>
            <a:r>
              <a:rPr lang="es-ES" sz="2400" i="1" dirty="0"/>
              <a:t>Organizaciones Comunitarias de Infancia y Adolescencia</a:t>
            </a:r>
            <a:r>
              <a:rPr lang="es-ES" sz="2400" dirty="0"/>
              <a:t>”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36023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397CE-6D7D-4B00-86A5-D77950196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Tenemos el verano y el otoño para: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4D720D-89C0-496D-B052-9BA7F479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004" y="2222287"/>
            <a:ext cx="11071282" cy="4421794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900" b="1" dirty="0"/>
              <a:t>Desarrollar una Organización comunitaria de Infancia y Adolescencia con</a:t>
            </a:r>
            <a:r>
              <a:rPr lang="es-ES" sz="2900" dirty="0"/>
              <a:t>:</a:t>
            </a:r>
          </a:p>
          <a:p>
            <a:pPr lvl="1"/>
            <a:r>
              <a:rPr lang="es-ES" sz="2900" dirty="0"/>
              <a:t>Grupo(s) de participación que hacen actividades.</a:t>
            </a:r>
          </a:p>
          <a:p>
            <a:pPr lvl="1"/>
            <a:r>
              <a:rPr lang="es-ES" sz="2900" dirty="0"/>
              <a:t>Equipo (s) de educadores, monitores</a:t>
            </a:r>
          </a:p>
          <a:p>
            <a:pPr lvl="1"/>
            <a:r>
              <a:rPr lang="es-ES" sz="2900" dirty="0"/>
              <a:t>Asociación, Federación… que le de marco jurídico.</a:t>
            </a:r>
          </a:p>
          <a:p>
            <a:pPr marL="457200" lvl="1" indent="0">
              <a:buNone/>
            </a:pPr>
            <a:r>
              <a:rPr lang="es-ES" sz="2900" b="1" dirty="0"/>
              <a:t>Puede existir previamente u organizarse una nueva a partir de grupos escolares, de tiempo libre, </a:t>
            </a:r>
            <a:r>
              <a:rPr lang="es-ES" sz="2900" b="1" dirty="0" err="1"/>
              <a:t>cuturales</a:t>
            </a:r>
            <a:r>
              <a:rPr lang="es-ES" sz="2900" b="1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900" b="1" dirty="0"/>
              <a:t>Conformar una Red de agentes locales de Prevención Comunitaria con:</a:t>
            </a:r>
          </a:p>
          <a:p>
            <a:pPr lvl="1"/>
            <a:r>
              <a:rPr lang="es-ES" sz="2900" dirty="0"/>
              <a:t>Servicios municipales.</a:t>
            </a:r>
          </a:p>
          <a:p>
            <a:pPr lvl="1"/>
            <a:r>
              <a:rPr lang="es-ES" sz="2900" dirty="0"/>
              <a:t>Entidades sociales.</a:t>
            </a:r>
          </a:p>
          <a:p>
            <a:pPr lvl="1"/>
            <a:r>
              <a:rPr lang="es-ES" sz="2900" dirty="0"/>
              <a:t>Organización(es) Comunitaria de Infancia y Adolescencia.</a:t>
            </a:r>
          </a:p>
          <a:p>
            <a:pPr marL="457200" lvl="1" indent="0">
              <a:buNone/>
            </a:pPr>
            <a:r>
              <a:rPr lang="es-ES" sz="2900" b="1" dirty="0"/>
              <a:t>La Red tiene que ser dinamizada por el Grupo motor del proyecto.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" sz="2900" b="1" dirty="0"/>
              <a:t>Integrar en nuestra vida local a las niñas, niños y adolescentes como protagonistas de sus actividades propias y compartidas con otros vecinos y vecinas:</a:t>
            </a:r>
          </a:p>
          <a:p>
            <a:pPr lvl="1" algn="just"/>
            <a:r>
              <a:rPr lang="es-ES" sz="2900" dirty="0"/>
              <a:t>Fiestas.</a:t>
            </a:r>
          </a:p>
          <a:p>
            <a:pPr lvl="1" algn="just"/>
            <a:r>
              <a:rPr lang="es-ES" sz="2900" dirty="0"/>
              <a:t>Días especiales.</a:t>
            </a:r>
          </a:p>
          <a:p>
            <a:pPr lvl="1" algn="just"/>
            <a:r>
              <a:rPr lang="es-ES" sz="2900" dirty="0"/>
              <a:t>Apoyo a otros sectores de la población o a otros niños, niñas y adolescentes.</a:t>
            </a:r>
          </a:p>
          <a:p>
            <a:pPr marL="457200" lvl="1" indent="0" algn="just">
              <a:buNone/>
            </a:pPr>
            <a:r>
              <a:rPr lang="es-ES" sz="2900" b="1" dirty="0"/>
              <a:t>Lo que se haga tiene que tener visibilidad e impacto en el pueblo haciendo participes al mayor número de familias, grupos, cuadrillas…</a:t>
            </a:r>
          </a:p>
          <a:p>
            <a:pPr lvl="1" algn="just"/>
            <a:endParaRPr lang="es-ES" sz="2900" dirty="0"/>
          </a:p>
          <a:p>
            <a:pPr lvl="1" algn="just"/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2879637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397CE-6D7D-4B00-86A5-D77950196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Tenemos el verano y el otoño para: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4D720D-89C0-496D-B052-9BA7F479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173" y="2264232"/>
            <a:ext cx="11071282" cy="442179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2900" b="1" dirty="0"/>
              <a:t>Conformar una Red de agentes locales de Prevención Comunitaria con:</a:t>
            </a:r>
          </a:p>
          <a:p>
            <a:pPr lvl="1"/>
            <a:r>
              <a:rPr lang="es-ES" sz="2900" dirty="0"/>
              <a:t>Servicios municipales.</a:t>
            </a:r>
          </a:p>
          <a:p>
            <a:pPr lvl="1"/>
            <a:r>
              <a:rPr lang="es-ES" sz="2900" dirty="0"/>
              <a:t>Entidades sociales.</a:t>
            </a:r>
          </a:p>
          <a:p>
            <a:pPr lvl="1"/>
            <a:r>
              <a:rPr lang="es-ES" sz="2900" dirty="0"/>
              <a:t>Organización(es) Comunitaria de Infancia y Adolescencia.</a:t>
            </a:r>
          </a:p>
          <a:p>
            <a:pPr marL="457200" lvl="1" indent="0">
              <a:buNone/>
            </a:pPr>
            <a:endParaRPr lang="es-ES" sz="2900" b="1" dirty="0"/>
          </a:p>
          <a:p>
            <a:pPr marL="457200" lvl="1" indent="0">
              <a:buNone/>
            </a:pPr>
            <a:r>
              <a:rPr lang="es-ES" sz="2900" b="1" dirty="0"/>
              <a:t>La Red tiene que ser dinamizada por el Grupo motor del proyecto.</a:t>
            </a:r>
          </a:p>
          <a:p>
            <a:pPr lvl="1" algn="just"/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2746634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397CE-6D7D-4B00-86A5-D77950196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Tenemos el verano y el otoño para: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4D720D-89C0-496D-B052-9BA7F479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6" y="2616569"/>
            <a:ext cx="11071282" cy="44217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2900" b="1" dirty="0"/>
              <a:t>Desarrollar una Organización comunitaria de Infancia y Adolescencia con</a:t>
            </a:r>
            <a:r>
              <a:rPr lang="es-ES" sz="2900" dirty="0"/>
              <a:t>:</a:t>
            </a:r>
          </a:p>
          <a:p>
            <a:pPr lvl="1"/>
            <a:r>
              <a:rPr lang="es-ES" sz="2900" dirty="0"/>
              <a:t>Grupo(s) de participación que hacen diferentes actividades.</a:t>
            </a:r>
          </a:p>
          <a:p>
            <a:pPr lvl="1"/>
            <a:r>
              <a:rPr lang="es-ES" sz="2900" dirty="0"/>
              <a:t>Equipo (s) de educadores, monitores</a:t>
            </a:r>
          </a:p>
          <a:p>
            <a:pPr lvl="1"/>
            <a:r>
              <a:rPr lang="es-ES" sz="2900" dirty="0"/>
              <a:t>Asociación, Federación, colectivo… que le de marco jurídico.</a:t>
            </a:r>
          </a:p>
          <a:p>
            <a:pPr marL="457200" lvl="1" indent="0">
              <a:buNone/>
            </a:pPr>
            <a:endParaRPr lang="es-ES" sz="2900" b="1" dirty="0"/>
          </a:p>
          <a:p>
            <a:pPr marL="457200" lvl="1" indent="0">
              <a:buNone/>
            </a:pPr>
            <a:r>
              <a:rPr lang="es-ES" sz="2900" b="1" dirty="0"/>
              <a:t>Puede existir previamente u organizarse una nueva a partir de grupos escolares, de tiempo libre, </a:t>
            </a:r>
            <a:r>
              <a:rPr lang="es-ES" sz="2900" b="1" dirty="0" err="1"/>
              <a:t>cuturales</a:t>
            </a:r>
            <a:r>
              <a:rPr lang="es-ES" sz="2900" b="1" dirty="0"/>
              <a:t>…</a:t>
            </a:r>
          </a:p>
          <a:p>
            <a:pPr marL="514350" indent="-514350">
              <a:buFont typeface="+mj-lt"/>
              <a:buAutoNum type="arabicPeriod"/>
            </a:pPr>
            <a:endParaRPr lang="es-ES" sz="2900" dirty="0"/>
          </a:p>
          <a:p>
            <a:pPr lvl="1" algn="just"/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831763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397CE-6D7D-4B00-86A5-D77950196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Tenemos el verano y el otoño para: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4D720D-89C0-496D-B052-9BA7F479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358" y="2608180"/>
            <a:ext cx="11071282" cy="442179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sz="2900" b="1" dirty="0"/>
              <a:t>Integrar en nuestra vida local a las niñas, niños y adolescentes como protagonistas de sus actividades propias y compartidas con otros vecinos y vecinas:</a:t>
            </a:r>
          </a:p>
          <a:p>
            <a:pPr lvl="1" algn="just"/>
            <a:r>
              <a:rPr lang="es-ES" sz="2900" dirty="0"/>
              <a:t>Fiestas.</a:t>
            </a:r>
          </a:p>
          <a:p>
            <a:pPr lvl="1" algn="just"/>
            <a:r>
              <a:rPr lang="es-ES" sz="2900" dirty="0"/>
              <a:t>Días especiales.</a:t>
            </a:r>
          </a:p>
          <a:p>
            <a:pPr lvl="1" algn="just"/>
            <a:r>
              <a:rPr lang="es-ES" sz="2900" dirty="0"/>
              <a:t>Apoyo a otros sectores de la población o a otros niños, niñas y adolescentes.</a:t>
            </a:r>
          </a:p>
          <a:p>
            <a:pPr lvl="1" algn="just"/>
            <a:endParaRPr lang="es-ES" sz="2900" dirty="0"/>
          </a:p>
          <a:p>
            <a:pPr marL="457200" lvl="1" indent="0" algn="just">
              <a:buNone/>
            </a:pPr>
            <a:r>
              <a:rPr lang="es-ES" sz="2900" b="1" dirty="0"/>
              <a:t>Lo que se haga tiene que tener visibilidad e impacto en el pueblo haciendo participes al mayor número de familias, grupos, cuadrillas…</a:t>
            </a:r>
          </a:p>
          <a:p>
            <a:pPr lvl="1" algn="just"/>
            <a:endParaRPr lang="es-ES" sz="2900" dirty="0"/>
          </a:p>
          <a:p>
            <a:pPr lvl="1" algn="just"/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3675290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374</TotalTime>
  <Words>1114</Words>
  <Application>Microsoft Office PowerPoint</Application>
  <PresentationFormat>Panorámica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Century Gothic</vt:lpstr>
      <vt:lpstr>Courier New</vt:lpstr>
      <vt:lpstr>Wingdings</vt:lpstr>
      <vt:lpstr>Wingdings 2</vt:lpstr>
      <vt:lpstr>Citable</vt:lpstr>
      <vt:lpstr>Prevención comunitaria</vt:lpstr>
      <vt:lpstr>Vais a crear las bases de un sistema comunitario de prevención para las niñas, niños y adolescente de vuestro pueblo</vt:lpstr>
      <vt:lpstr> </vt:lpstr>
      <vt:lpstr> </vt:lpstr>
      <vt:lpstr>Presentación de PowerPoint</vt:lpstr>
      <vt:lpstr>Tenemos el verano y el otoño para:</vt:lpstr>
      <vt:lpstr>Tenemos el verano y el otoño para:</vt:lpstr>
      <vt:lpstr>Tenemos el verano y el otoño para:</vt:lpstr>
      <vt:lpstr>Tenemos el verano y el otoño para:</vt:lpstr>
      <vt:lpstr>Lo importante no es el qué sino el cómo</vt:lpstr>
      <vt:lpstr>Las actividades</vt:lpstr>
      <vt:lpstr>Los dinamizadores</vt:lpstr>
      <vt:lpstr>La Red</vt:lpstr>
      <vt:lpstr>Lo  que no tiene nombre no existe</vt:lpstr>
      <vt:lpstr>El proceso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Prevención comunitaria</dc:title>
  <dc:creator>Alberto Jauregui</dc:creator>
  <cp:lastModifiedBy>Alberto Jauregui</cp:lastModifiedBy>
  <cp:revision>14</cp:revision>
  <cp:lastPrinted>2024-04-12T09:21:01Z</cp:lastPrinted>
  <dcterms:created xsi:type="dcterms:W3CDTF">2024-04-11T07:41:09Z</dcterms:created>
  <dcterms:modified xsi:type="dcterms:W3CDTF">2024-04-12T09:56:35Z</dcterms:modified>
</cp:coreProperties>
</file>